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9D5"/>
    <a:srgbClr val="03AABD"/>
    <a:srgbClr val="233881"/>
    <a:srgbClr val="213F99"/>
    <a:srgbClr val="FFFFFF"/>
    <a:srgbClr val="DFE687"/>
    <a:srgbClr val="ECE8D3"/>
    <a:srgbClr val="E53D2B"/>
    <a:srgbClr val="F38A0B"/>
    <a:srgbClr val="A8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083E6E3-FA7D-4D7B-A595-EF9225AFEA82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39" autoAdjust="0"/>
    <p:restoredTop sz="94660" autoAdjust="0"/>
  </p:normalViewPr>
  <p:slideViewPr>
    <p:cSldViewPr snapToGrid="0">
      <p:cViewPr varScale="1">
        <p:scale>
          <a:sx n="91" d="100"/>
          <a:sy n="91" d="100"/>
        </p:scale>
        <p:origin x="77" y="2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46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57DC4-DC4D-44D5-89AC-82327210B8DD}" type="datetimeFigureOut">
              <a:rPr lang="en-GB" smtClean="0"/>
              <a:t>02/09/2024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66CAC-BB2B-4414-81D2-78D15001FD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493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69263"/>
            <a:ext cx="12192000" cy="58662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35103" y="6507291"/>
            <a:ext cx="656897" cy="3282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734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1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33537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3966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3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8" name="Rectangle 37"/>
          <p:cNvSpPr/>
          <p:nvPr userDrawn="1"/>
        </p:nvSpPr>
        <p:spPr>
          <a:xfrm>
            <a:off x="3218639" y="2821479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9" y="282147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6" y="2865198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03093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4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8969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5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7779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6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190929" y="4682301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886129" y="468230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678714" y="4730964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04375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7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7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57602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8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3218638" y="5826575"/>
            <a:ext cx="5203371" cy="540000"/>
          </a:xfrm>
          <a:prstGeom prst="rect">
            <a:avLst/>
          </a:prstGeom>
          <a:solidFill>
            <a:srgbClr val="ECE8D3"/>
          </a:solidFill>
          <a:ln>
            <a:solidFill>
              <a:srgbClr val="ECE8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val 53"/>
          <p:cNvSpPr/>
          <p:nvPr userDrawn="1"/>
        </p:nvSpPr>
        <p:spPr>
          <a:xfrm>
            <a:off x="2913838" y="582657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7</a:t>
            </a:r>
            <a:endParaRPr lang="en-ZA" dirty="0"/>
          </a:p>
        </p:txBody>
      </p:sp>
      <p:sp>
        <p:nvSpPr>
          <p:cNvPr id="6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706422" y="5875118"/>
            <a:ext cx="4715587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8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66951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200"/>
            <a:ext cx="12182895" cy="4731472"/>
          </a:xfrm>
          <a:prstGeom prst="rect">
            <a:avLst/>
          </a:prstGeom>
          <a:solidFill>
            <a:srgbClr val="233881"/>
          </a:solidFill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1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920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116590"/>
            <a:ext cx="12192000" cy="4761781"/>
          </a:xfrm>
          <a:prstGeom prst="rect">
            <a:avLst/>
          </a:prstGeom>
          <a:solidFill>
            <a:srgbClr val="81A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81A9D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6899"/>
            <a:ext cx="12182895" cy="4731472"/>
          </a:xfrm>
          <a:prstGeom prst="rect">
            <a:avLst/>
          </a:prstGeom>
          <a:solidFill>
            <a:srgbClr val="03AABD"/>
          </a:solidFill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2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740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590"/>
            <a:ext cx="12192000" cy="4741410"/>
          </a:xfrm>
          <a:prstGeom prst="rect">
            <a:avLst/>
          </a:prstGeom>
          <a:solidFill>
            <a:srgbClr val="A8E2ED"/>
          </a:solidFill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4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3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029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2408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5146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81A9D5"/>
          </a:solidFill>
          <a:ln>
            <a:noFill/>
          </a:ln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4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4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DFE687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5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4313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F38A0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6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04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53D2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3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7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938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CE8D3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86032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8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9615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91150"/>
            <a:ext cx="3028950" cy="14668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08910"/>
            <a:ext cx="454152" cy="249090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79501"/>
            <a:ext cx="11923712" cy="55832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Title Placeholder 2"/>
          <p:cNvSpPr txBox="1">
            <a:spLocks/>
          </p:cNvSpPr>
          <p:nvPr userDrawn="1"/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13F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HEADING</a:t>
            </a:r>
            <a:endParaRPr lang="en-ZA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08911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82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6400" y="127001"/>
            <a:ext cx="10427208" cy="787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35825"/>
            <a:ext cx="454152" cy="249089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21753"/>
            <a:ext cx="11923712" cy="56409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6526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9163050" y="5391150"/>
            <a:ext cx="3028950" cy="1466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74292" y="60325"/>
            <a:ext cx="10302240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8445" y="6635825"/>
            <a:ext cx="454152" cy="222175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977901"/>
            <a:ext cx="11923712" cy="56848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903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830287"/>
            <a:ext cx="121920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12772" y="6616170"/>
            <a:ext cx="379228" cy="252718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6D28C1-BCF9-4A76-523D-A10FCD322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" y="653119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609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Necsa SOC logo"/>
          <p:cNvPicPr/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" y="75882"/>
            <a:ext cx="1439545" cy="7931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19106" y="6603816"/>
            <a:ext cx="372894" cy="254184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6589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8" r:id="rId3"/>
    <p:sldLayoutId id="2147483677" r:id="rId4"/>
    <p:sldLayoutId id="2147483651" r:id="rId5"/>
    <p:sldLayoutId id="2147483679" r:id="rId6"/>
    <p:sldLayoutId id="2147483680" r:id="rId7"/>
    <p:sldLayoutId id="2147483676" r:id="rId8"/>
    <p:sldLayoutId id="2147483681" r:id="rId9"/>
    <p:sldLayoutId id="2147483672" r:id="rId10"/>
    <p:sldLayoutId id="2147483674" r:id="rId11"/>
    <p:sldLayoutId id="2147483660" r:id="rId12"/>
    <p:sldLayoutId id="2147483665" r:id="rId13"/>
    <p:sldLayoutId id="2147483673" r:id="rId14"/>
    <p:sldLayoutId id="2147483667" r:id="rId15"/>
    <p:sldLayoutId id="2147483671" r:id="rId16"/>
    <p:sldLayoutId id="2147483663" r:id="rId17"/>
    <p:sldLayoutId id="2147483664" r:id="rId18"/>
    <p:sldLayoutId id="2147483670" r:id="rId19"/>
    <p:sldLayoutId id="2147483668" r:id="rId20"/>
    <p:sldLayoutId id="2147483669" r:id="rId2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5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37730" y="236673"/>
            <a:ext cx="479036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PSIF AGENDA – 14 SEPTEMBER 2024</a:t>
            </a:r>
            <a:endParaRPr lang="en-Z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440493"/>
              </p:ext>
            </p:extLst>
          </p:nvPr>
        </p:nvGraphicFramePr>
        <p:xfrm>
          <a:off x="1231066" y="1009830"/>
          <a:ext cx="10055632" cy="4690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924">
                  <a:extLst>
                    <a:ext uri="{9D8B030D-6E8A-4147-A177-3AD203B41FA5}">
                      <a16:colId xmlns:a16="http://schemas.microsoft.com/office/drawing/2014/main" val="2887418458"/>
                    </a:ext>
                  </a:extLst>
                </a:gridCol>
                <a:gridCol w="3436549">
                  <a:extLst>
                    <a:ext uri="{9D8B030D-6E8A-4147-A177-3AD203B41FA5}">
                      <a16:colId xmlns:a16="http://schemas.microsoft.com/office/drawing/2014/main" val="1028521714"/>
                    </a:ext>
                  </a:extLst>
                </a:gridCol>
                <a:gridCol w="5004828">
                  <a:extLst>
                    <a:ext uri="{9D8B030D-6E8A-4147-A177-3AD203B41FA5}">
                      <a16:colId xmlns:a16="http://schemas.microsoft.com/office/drawing/2014/main" val="2924509393"/>
                    </a:ext>
                  </a:extLst>
                </a:gridCol>
                <a:gridCol w="1347331">
                  <a:extLst>
                    <a:ext uri="{9D8B030D-6E8A-4147-A177-3AD203B41FA5}">
                      <a16:colId xmlns:a16="http://schemas.microsoft.com/office/drawing/2014/main" val="1136542685"/>
                    </a:ext>
                  </a:extLst>
                </a:gridCol>
              </a:tblGrid>
              <a:tr h="351707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439548403"/>
                  </a:ext>
                </a:extLst>
              </a:tr>
              <a:tr h="433099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Welcome and </a:t>
                      </a: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Attendance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Mareme Mathosa,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 – 10:05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2613399970"/>
                  </a:ext>
                </a:extLst>
              </a:tr>
              <a:tr h="439032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 Minute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Mologadi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Kekana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General Manager: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Compliance Services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 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544198426"/>
                  </a:ext>
                </a:extLst>
              </a:tr>
              <a:tr h="450995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Minutes of the previous meeting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Mareme Mathosa,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10:10 – 10:20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37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Matters arising from previous minutes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Mareme Mathosa,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10:20 – 10:25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Necsa Group Update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Loyiso Tyabashe, GCEO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10:25 – 11:00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981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  <a:endParaRPr lang="en-US" sz="1200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Mareme Mathosa, C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11:00 – 11:10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NNR Update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Mr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Wesley Damon,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Acting Programme Manager: Nuclear Technology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 Waste Projects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11:10 – 11:20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858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  <a:endParaRPr lang="en-US" sz="1200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Mareme Mathosa,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11:20 – 11:30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4676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General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Mareme Mathosa, Chairperson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 – 11:40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87203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Closure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Mareme Mathosa,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11:45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3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43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csa2024 Theme">
  <a:themeElements>
    <a:clrScheme name="Necsa_2">
      <a:dk1>
        <a:sysClr val="windowText" lastClr="000000"/>
      </a:dk1>
      <a:lt1>
        <a:sysClr val="window" lastClr="FFFFFF"/>
      </a:lt1>
      <a:dk2>
        <a:srgbClr val="3B4E5D"/>
      </a:dk2>
      <a:lt2>
        <a:srgbClr val="ECE8D3"/>
      </a:lt2>
      <a:accent1>
        <a:srgbClr val="008EAA"/>
      </a:accent1>
      <a:accent2>
        <a:srgbClr val="F38A0B"/>
      </a:accent2>
      <a:accent3>
        <a:srgbClr val="8CCCD3"/>
      </a:accent3>
      <a:accent4>
        <a:srgbClr val="E53D2B"/>
      </a:accent4>
      <a:accent5>
        <a:srgbClr val="3B66E3"/>
      </a:accent5>
      <a:accent6>
        <a:srgbClr val="DFE687"/>
      </a:accent6>
      <a:hlink>
        <a:srgbClr val="3B66E3"/>
      </a:hlink>
      <a:folHlink>
        <a:srgbClr val="112C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BE_EXCO Report_20230104_Template.potx" id="{029E8BDB-B91C-4E84-A57D-AFD0721F5C57}" vid="{D17105E0-092B-4135-AD03-004906F441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SBE_EXCO Report_20230104_Template</Template>
  <TotalTime>578</TotalTime>
  <Words>137</Words>
  <Application>Microsoft Office PowerPoint</Application>
  <PresentationFormat>Widescreen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Necsa2024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Compliance Progress Against KPAs</dc:title>
  <dc:creator>Alta Steyn</dc:creator>
  <cp:lastModifiedBy>Princess Mthombeni</cp:lastModifiedBy>
  <cp:revision>69</cp:revision>
  <dcterms:created xsi:type="dcterms:W3CDTF">2024-01-03T13:37:22Z</dcterms:created>
  <dcterms:modified xsi:type="dcterms:W3CDTF">2024-09-02T07:37:21Z</dcterms:modified>
</cp:coreProperties>
</file>