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101" y="23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22/07/2025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–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23 August 2025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507511"/>
              </p:ext>
            </p:extLst>
          </p:nvPr>
        </p:nvGraphicFramePr>
        <p:xfrm>
          <a:off x="1231066" y="1009830"/>
          <a:ext cx="10055632" cy="4724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Damon,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Acting </a:t>
                      </a: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 smtClean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588</TotalTime>
  <Words>136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70</cp:revision>
  <dcterms:created xsi:type="dcterms:W3CDTF">2024-01-03T13:37:22Z</dcterms:created>
  <dcterms:modified xsi:type="dcterms:W3CDTF">2025-07-22T10:20:39Z</dcterms:modified>
</cp:coreProperties>
</file>